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7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90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456" r:id="rId68"/>
    <p:sldId id="391" r:id="rId69"/>
    <p:sldId id="392" r:id="rId70"/>
    <p:sldId id="440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45" r:id="rId79"/>
    <p:sldId id="447" r:id="rId80"/>
    <p:sldId id="452" r:id="rId81"/>
    <p:sldId id="446" r:id="rId82"/>
    <p:sldId id="448" r:id="rId83"/>
    <p:sldId id="398" r:id="rId84"/>
    <p:sldId id="453" r:id="rId85"/>
    <p:sldId id="450" r:id="rId86"/>
    <p:sldId id="449" r:id="rId87"/>
    <p:sldId id="451" r:id="rId88"/>
    <p:sldId id="455" r:id="rId89"/>
  </p:sldIdLst>
  <p:sldSz cx="9144000" cy="5143500" type="screen16x9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1" autoAdjust="0"/>
    <p:restoredTop sz="58970" autoAdjust="0"/>
  </p:normalViewPr>
  <p:slideViewPr>
    <p:cSldViewPr>
      <p:cViewPr varScale="1">
        <p:scale>
          <a:sx n="81" d="100"/>
          <a:sy n="81" d="100"/>
        </p:scale>
        <p:origin x="62" y="293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6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48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59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29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6/16/2014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3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2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3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76.png"/><Relationship Id="rId2" Type="http://schemas.openxmlformats.org/officeDocument/2006/relationships/tags" Target="../tags/tag55.xml"/><Relationship Id="rId16" Type="http://schemas.openxmlformats.org/officeDocument/2006/relationships/image" Target="../media/image7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75.png"/><Relationship Id="rId5" Type="http://schemas.openxmlformats.org/officeDocument/2006/relationships/tags" Target="../tags/tag58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7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8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1.png"/><Relationship Id="rId5" Type="http://schemas.openxmlformats.org/officeDocument/2006/relationships/tags" Target="../tags/tag65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4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70.xml"/><Relationship Id="rId21" Type="http://schemas.openxmlformats.org/officeDocument/2006/relationships/image" Target="../media/image78.png"/><Relationship Id="rId7" Type="http://schemas.openxmlformats.org/officeDocument/2006/relationships/tags" Target="../tags/tag74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9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2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7.xml"/><Relationship Id="rId19" Type="http://schemas.openxmlformats.org/officeDocument/2006/relationships/image" Target="../media/image33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9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92.png"/><Relationship Id="rId5" Type="http://schemas.openxmlformats.org/officeDocument/2006/relationships/tags" Target="../tags/tag82.xml"/><Relationship Id="rId10" Type="http://schemas.openxmlformats.org/officeDocument/2006/relationships/image" Target="../media/image78.png"/><Relationship Id="rId4" Type="http://schemas.openxmlformats.org/officeDocument/2006/relationships/tags" Target="../tags/tag81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87.png"/><Relationship Id="rId4" Type="http://schemas.openxmlformats.org/officeDocument/2006/relationships/tags" Target="../tags/tag88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91.png"/><Relationship Id="rId2" Type="http://schemas.openxmlformats.org/officeDocument/2006/relationships/tags" Target="../tags/tag92.xml"/><Relationship Id="rId16" Type="http://schemas.openxmlformats.org/officeDocument/2006/relationships/image" Target="../media/image78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87.png"/><Relationship Id="rId5" Type="http://schemas.openxmlformats.org/officeDocument/2006/relationships/tags" Target="../tags/tag95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4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9.xml"/><Relationship Id="rId16" Type="http://schemas.openxmlformats.org/officeDocument/2006/relationships/image" Target="../media/image10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33.png"/><Relationship Id="rId5" Type="http://schemas.openxmlformats.org/officeDocument/2006/relationships/tags" Target="../tags/tag102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1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6.xml"/><Relationship Id="rId16" Type="http://schemas.openxmlformats.org/officeDocument/2006/relationships/image" Target="../media/image10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33.png"/><Relationship Id="rId5" Type="http://schemas.openxmlformats.org/officeDocument/2006/relationships/tags" Target="../tags/tag109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8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3.xml"/><Relationship Id="rId16" Type="http://schemas.openxmlformats.org/officeDocument/2006/relationships/image" Target="../media/image88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10.png"/><Relationship Id="rId5" Type="http://schemas.openxmlformats.org/officeDocument/2006/relationships/tags" Target="../tags/tag116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3.xml"/><Relationship Id="rId7" Type="http://schemas.openxmlformats.org/officeDocument/2006/relationships/image" Target="../media/image8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5.xml"/><Relationship Id="rId10" Type="http://schemas.openxmlformats.org/officeDocument/2006/relationships/image" Target="../media/image112.png"/><Relationship Id="rId4" Type="http://schemas.openxmlformats.org/officeDocument/2006/relationships/tags" Target="../tags/tag124.xml"/><Relationship Id="rId9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8.xml"/><Relationship Id="rId7" Type="http://schemas.openxmlformats.org/officeDocument/2006/relationships/image" Target="../media/image11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9.xml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22.png"/><Relationship Id="rId5" Type="http://schemas.openxmlformats.org/officeDocument/2006/relationships/tags" Target="../tags/tag134.xml"/><Relationship Id="rId10" Type="http://schemas.openxmlformats.org/officeDocument/2006/relationships/image" Target="../media/image121.png"/><Relationship Id="rId4" Type="http://schemas.openxmlformats.org/officeDocument/2006/relationships/tags" Target="../tags/tag133.xml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28.emf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134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4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143.xml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7.png"/><Relationship Id="rId5" Type="http://schemas.openxmlformats.org/officeDocument/2006/relationships/tags" Target="../tags/tag145.xml"/><Relationship Id="rId10" Type="http://schemas.openxmlformats.org/officeDocument/2006/relationships/image" Target="../media/image135.png"/><Relationship Id="rId4" Type="http://schemas.openxmlformats.org/officeDocument/2006/relationships/tags" Target="../tags/tag144.xml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37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33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086600" y="1048221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38" y="1095449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77" y="1482301"/>
            <a:ext cx="1366883" cy="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33650" y="1296084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15800" cy="51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3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120928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710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2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1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2" y="449991"/>
            <a:ext cx="9144000" cy="22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-19594" y="1428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609159" y="12066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1 * 400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7414" r="26214" b="11307"/>
          <a:stretch/>
        </p:blipFill>
        <p:spPr>
          <a:xfrm>
            <a:off x="2209800" y="742949"/>
            <a:ext cx="4267200" cy="427413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705600" y="1935151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20 * 20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3657600" y="187752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5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03793"/>
              </p:ext>
            </p:extLst>
          </p:nvPr>
        </p:nvGraphicFramePr>
        <p:xfrm>
          <a:off x="1066800" y="895350"/>
          <a:ext cx="6858000" cy="1803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endParaRPr lang="zh-CN" altLang="en-US" sz="32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6233"/>
              </p:ext>
            </p:extLst>
          </p:nvPr>
        </p:nvGraphicFramePr>
        <p:xfrm>
          <a:off x="1066800" y="2724150"/>
          <a:ext cx="6858000" cy="9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sz="36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867400" y="895350"/>
            <a:ext cx="685800" cy="270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44" y="635670"/>
            <a:ext cx="435077" cy="435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9" y="1790085"/>
            <a:ext cx="435077" cy="43507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3600" y="120014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09600" y="4557251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4111111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500" y="2724150"/>
            <a:ext cx="708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 : 10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fr-F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fmincg(@(t)(computeCostLog( xTrain, yTrain == i , t)),</a:t>
            </a:r>
            <a:r>
              <a:rPr lang="fr-FR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9600" y="2571750"/>
            <a:ext cx="7620000" cy="1447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8800" y="3105150"/>
            <a:ext cx="12954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5" y="2716730"/>
            <a:ext cx="3217069" cy="20978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70529" y="2640529"/>
            <a:ext cx="571500" cy="2286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8729" y="2640529"/>
            <a:ext cx="571500" cy="2286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11106" y="2629414"/>
            <a:ext cx="571500" cy="22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65779" y="214076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3029" y="2135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1106" y="21407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" y="2038728"/>
            <a:ext cx="4211468" cy="5409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2716730"/>
            <a:ext cx="4560094" cy="17168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5896" y="2649897"/>
            <a:ext cx="4114704" cy="418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8522" y="3105150"/>
            <a:ext cx="4122078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6528" y="4000500"/>
            <a:ext cx="4074072" cy="499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8646" y="965236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46" y="1179280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78" y="1542858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2016711"/>
            <a:ext cx="1696212" cy="602742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9709" y="2793021"/>
            <a:ext cx="7614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decTestPro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sigmoid(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[],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8646" y="2716821"/>
            <a:ext cx="7685926" cy="4572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86000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7871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10857" y="33004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735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4072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2409" y="330049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6817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156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041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86449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2259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4130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97116" y="365779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1994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60331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38668" y="365779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3076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48415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8300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72708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50134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2005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4991" y="40150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59869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38206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16543" y="401510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0951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290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6175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0583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28009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49880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52866" y="437240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7744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16081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94418" y="437240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18826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04165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04050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458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P30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 with One-vs-All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37" r="9167" b="14594"/>
          <a:stretch/>
        </p:blipFill>
        <p:spPr>
          <a:xfrm>
            <a:off x="76200" y="133350"/>
            <a:ext cx="8928082" cy="47489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47082" y="11921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5" y="682989"/>
            <a:ext cx="435077" cy="4350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91308" y="224052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1" y="2804299"/>
            <a:ext cx="435077" cy="43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92677" y="2263263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27036"/>
            <a:ext cx="435077" cy="435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871923" y="225255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6" y="2816328"/>
            <a:ext cx="435077" cy="43507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16092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5" y="2812288"/>
            <a:ext cx="435077" cy="43507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673684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07" y="2812288"/>
            <a:ext cx="435077" cy="435077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42503" y="333242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26" y="3896202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00" y="20955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9.709350 seconds.</a:t>
            </a:r>
          </a:p>
          <a:p>
            <a:r>
              <a:rPr lang="zh-CN" altLang="en-US" dirty="0"/>
              <a:t>Train Accuracy (based on training data): 96.37%</a:t>
            </a:r>
          </a:p>
          <a:p>
            <a:r>
              <a:rPr lang="zh-CN" altLang="en-US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1143000" y="4865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0400" y="135255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8.974104 seconds.</a:t>
            </a:r>
          </a:p>
          <a:p>
            <a:r>
              <a:rPr lang="zh-CN" altLang="en-US" dirty="0"/>
              <a:t>Train Accuracy (based on training data): 96.63%</a:t>
            </a:r>
          </a:p>
          <a:p>
            <a:r>
              <a:rPr lang="zh-CN" altLang="en-US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58115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3178276" y="2647950"/>
            <a:ext cx="482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8.843744 seconds.</a:t>
            </a:r>
          </a:p>
          <a:p>
            <a:r>
              <a:rPr lang="zh-CN" altLang="en-US" dirty="0"/>
              <a:t>Train Accuracy (based on training data): 96.43%</a:t>
            </a:r>
          </a:p>
          <a:p>
            <a:r>
              <a:rPr lang="zh-CN" altLang="en-US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29249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3178276" y="3779274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10.552962 seconds.</a:t>
            </a:r>
          </a:p>
          <a:p>
            <a:r>
              <a:rPr lang="zh-CN" altLang="en-US" dirty="0"/>
              <a:t>Train Accuracy (based on training data): 96.47%</a:t>
            </a:r>
          </a:p>
          <a:p>
            <a:r>
              <a:rPr lang="zh-CN" altLang="en-US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1143000" y="394335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4400" y="12001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4400" y="24193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1942" y="3668047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67000" y="2095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0^1  &amp; \theta_0^2  &amp; \cdots &amp; \theta_0^{10} \\&#10;\theta_1^1  &amp; \theta_1^2  &amp; \cdots &amp; \theta_1^{10} \\&#10;\theta_2^1  &amp; \theta_2^2  &amp; \cdots &amp; \theta_2^{10} \\&#10;\vdots          &amp; \vdots          &amp; \vdots &amp; \vdots               \\&#10;\theta_{401}^1  &amp; \theta_{401}^2  &amp; \cdots &amp; \theta_{401}^{10} &#10;\end{bmatrix}&#10;\]&#10;\end{document}"/>
  <p:tag name="IGUANATEXSIZE" val="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x_0^1  &amp;  x_1^1  &amp; x_2^1  &amp; \cdots &amp; x_{400}^1 \\&#10;x_0^2  &amp;  x_1^2  &amp; x_2^2  &amp; \cdots &amp; x_{400}^2 \\&#10;\vdots &amp; \vdots &amp; \vdots &amp; \vdots &amp; \vdots \\&#10;x_0^{100}  &amp;  x_1^{100}   &amp; x_2^{100}    &amp; \cdots &amp; x_{400}^{100}   \\&#10;\end{bmatrix}&#10;\times&#10;\]&#10;\end{document}"/>
  <p:tag name="IGUANATEXSIZE" val="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13583</TotalTime>
  <Words>1285</Words>
  <Application>Microsoft Office PowerPoint</Application>
  <PresentationFormat>全屏显示(16:9)</PresentationFormat>
  <Paragraphs>399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Simsun</vt:lpstr>
      <vt:lpstr>宋体</vt:lpstr>
      <vt:lpstr>Arial</vt:lpstr>
      <vt:lpstr>Calibri</vt:lpstr>
      <vt:lpstr>Chiller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385</cp:revision>
  <dcterms:created xsi:type="dcterms:W3CDTF">2010-07-08T21:59:02Z</dcterms:created>
  <dcterms:modified xsi:type="dcterms:W3CDTF">2014-06-16T06:44:58Z</dcterms:modified>
</cp:coreProperties>
</file>